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57500" cy="2857500"/>
  <p:notesSz cx="6858000" cy="9144000"/>
  <p:defaultTextStyle>
    <a:defPPr>
      <a:defRPr lang="ja-JP"/>
    </a:defPPr>
    <a:lvl1pPr marL="0" algn="l" defTabSz="274320" rtl="0" eaLnBrk="1" latinLnBrk="0" hangingPunct="1">
      <a:defRPr kumimoji="1" sz="540" kern="1200">
        <a:solidFill>
          <a:schemeClr val="tx1"/>
        </a:solidFill>
        <a:latin typeface="+mn-lt"/>
        <a:ea typeface="+mn-ea"/>
        <a:cs typeface="+mn-cs"/>
      </a:defRPr>
    </a:lvl1pPr>
    <a:lvl2pPr marL="137160" algn="l" defTabSz="274320" rtl="0" eaLnBrk="1" latinLnBrk="0" hangingPunct="1">
      <a:defRPr kumimoji="1" sz="540" kern="1200">
        <a:solidFill>
          <a:schemeClr val="tx1"/>
        </a:solidFill>
        <a:latin typeface="+mn-lt"/>
        <a:ea typeface="+mn-ea"/>
        <a:cs typeface="+mn-cs"/>
      </a:defRPr>
    </a:lvl2pPr>
    <a:lvl3pPr marL="274320" algn="l" defTabSz="274320" rtl="0" eaLnBrk="1" latinLnBrk="0" hangingPunct="1">
      <a:defRPr kumimoji="1" sz="540" kern="1200">
        <a:solidFill>
          <a:schemeClr val="tx1"/>
        </a:solidFill>
        <a:latin typeface="+mn-lt"/>
        <a:ea typeface="+mn-ea"/>
        <a:cs typeface="+mn-cs"/>
      </a:defRPr>
    </a:lvl3pPr>
    <a:lvl4pPr marL="411480" algn="l" defTabSz="274320" rtl="0" eaLnBrk="1" latinLnBrk="0" hangingPunct="1">
      <a:defRPr kumimoji="1" sz="540" kern="1200">
        <a:solidFill>
          <a:schemeClr val="tx1"/>
        </a:solidFill>
        <a:latin typeface="+mn-lt"/>
        <a:ea typeface="+mn-ea"/>
        <a:cs typeface="+mn-cs"/>
      </a:defRPr>
    </a:lvl4pPr>
    <a:lvl5pPr marL="548640" algn="l" defTabSz="274320" rtl="0" eaLnBrk="1" latinLnBrk="0" hangingPunct="1">
      <a:defRPr kumimoji="1" sz="540" kern="1200">
        <a:solidFill>
          <a:schemeClr val="tx1"/>
        </a:solidFill>
        <a:latin typeface="+mn-lt"/>
        <a:ea typeface="+mn-ea"/>
        <a:cs typeface="+mn-cs"/>
      </a:defRPr>
    </a:lvl5pPr>
    <a:lvl6pPr marL="685800" algn="l" defTabSz="274320" rtl="0" eaLnBrk="1" latinLnBrk="0" hangingPunct="1">
      <a:defRPr kumimoji="1" sz="540" kern="1200">
        <a:solidFill>
          <a:schemeClr val="tx1"/>
        </a:solidFill>
        <a:latin typeface="+mn-lt"/>
        <a:ea typeface="+mn-ea"/>
        <a:cs typeface="+mn-cs"/>
      </a:defRPr>
    </a:lvl6pPr>
    <a:lvl7pPr marL="822960" algn="l" defTabSz="274320" rtl="0" eaLnBrk="1" latinLnBrk="0" hangingPunct="1">
      <a:defRPr kumimoji="1" sz="540" kern="1200">
        <a:solidFill>
          <a:schemeClr val="tx1"/>
        </a:solidFill>
        <a:latin typeface="+mn-lt"/>
        <a:ea typeface="+mn-ea"/>
        <a:cs typeface="+mn-cs"/>
      </a:defRPr>
    </a:lvl7pPr>
    <a:lvl8pPr marL="960120" algn="l" defTabSz="274320" rtl="0" eaLnBrk="1" latinLnBrk="0" hangingPunct="1">
      <a:defRPr kumimoji="1" sz="540" kern="1200">
        <a:solidFill>
          <a:schemeClr val="tx1"/>
        </a:solidFill>
        <a:latin typeface="+mn-lt"/>
        <a:ea typeface="+mn-ea"/>
        <a:cs typeface="+mn-cs"/>
      </a:defRPr>
    </a:lvl8pPr>
    <a:lvl9pPr marL="1097280" algn="l" defTabSz="274320" rtl="0" eaLnBrk="1" latinLnBrk="0" hangingPunct="1">
      <a:defRPr kumimoji="1" sz="5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94660"/>
  </p:normalViewPr>
  <p:slideViewPr>
    <p:cSldViewPr snapToGrid="0">
      <p:cViewPr varScale="1">
        <p:scale>
          <a:sx n="169" d="100"/>
          <a:sy n="169" d="100"/>
        </p:scale>
        <p:origin x="94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7188" y="467651"/>
            <a:ext cx="2143125" cy="994833"/>
          </a:xfrm>
        </p:spPr>
        <p:txBody>
          <a:bodyPr anchor="b"/>
          <a:lstStyle>
            <a:lvl1pPr algn="ctr">
              <a:defRPr sz="140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7188" y="1500849"/>
            <a:ext cx="2143125" cy="689901"/>
          </a:xfrm>
        </p:spPr>
        <p:txBody>
          <a:bodyPr/>
          <a:lstStyle>
            <a:lvl1pPr marL="0" indent="0" algn="ctr">
              <a:buNone/>
              <a:defRPr sz="563"/>
            </a:lvl1pPr>
            <a:lvl2pPr marL="107168" indent="0" algn="ctr">
              <a:buNone/>
              <a:defRPr sz="469"/>
            </a:lvl2pPr>
            <a:lvl3pPr marL="214335" indent="0" algn="ctr">
              <a:buNone/>
              <a:defRPr sz="422"/>
            </a:lvl3pPr>
            <a:lvl4pPr marL="321503" indent="0" algn="ctr">
              <a:buNone/>
              <a:defRPr sz="375"/>
            </a:lvl4pPr>
            <a:lvl5pPr marL="428671" indent="0" algn="ctr">
              <a:buNone/>
              <a:defRPr sz="375"/>
            </a:lvl5pPr>
            <a:lvl6pPr marL="535838" indent="0" algn="ctr">
              <a:buNone/>
              <a:defRPr sz="375"/>
            </a:lvl6pPr>
            <a:lvl7pPr marL="643006" indent="0" algn="ctr">
              <a:buNone/>
              <a:defRPr sz="375"/>
            </a:lvl7pPr>
            <a:lvl8pPr marL="750174" indent="0" algn="ctr">
              <a:buNone/>
              <a:defRPr sz="375"/>
            </a:lvl8pPr>
            <a:lvl9pPr marL="857341" indent="0" algn="ctr">
              <a:buNone/>
              <a:defRPr sz="375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3EAC-249B-4E1A-9995-F723E3AF335B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31F1-EF37-4151-811F-D4309C7E7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966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3EAC-249B-4E1A-9995-F723E3AF335B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31F1-EF37-4151-811F-D4309C7E7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76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79227" y="63500"/>
            <a:ext cx="144363" cy="100872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137" y="63500"/>
            <a:ext cx="397371" cy="100872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3EAC-249B-4E1A-9995-F723E3AF335B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31F1-EF37-4151-811F-D4309C7E7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53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3EAC-249B-4E1A-9995-F723E3AF335B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31F1-EF37-4151-811F-D4309C7E7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31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965" y="712391"/>
            <a:ext cx="2464594" cy="1188640"/>
          </a:xfrm>
        </p:spPr>
        <p:txBody>
          <a:bodyPr anchor="b"/>
          <a:lstStyle>
            <a:lvl1pPr>
              <a:defRPr sz="140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94965" y="1912276"/>
            <a:ext cx="2464594" cy="625078"/>
          </a:xfrm>
        </p:spPr>
        <p:txBody>
          <a:bodyPr/>
          <a:lstStyle>
            <a:lvl1pPr marL="0" indent="0">
              <a:buNone/>
              <a:defRPr sz="563">
                <a:solidFill>
                  <a:schemeClr val="tx1">
                    <a:tint val="75000"/>
                  </a:schemeClr>
                </a:solidFill>
              </a:defRPr>
            </a:lvl1pPr>
            <a:lvl2pPr marL="107168" indent="0">
              <a:buNone/>
              <a:defRPr sz="469">
                <a:solidFill>
                  <a:schemeClr val="tx1">
                    <a:tint val="75000"/>
                  </a:schemeClr>
                </a:solidFill>
              </a:defRPr>
            </a:lvl2pPr>
            <a:lvl3pPr marL="214335" indent="0">
              <a:buNone/>
              <a:defRPr sz="422">
                <a:solidFill>
                  <a:schemeClr val="tx1">
                    <a:tint val="75000"/>
                  </a:schemeClr>
                </a:solidFill>
              </a:defRPr>
            </a:lvl3pPr>
            <a:lvl4pPr marL="321503" indent="0">
              <a:buNone/>
              <a:defRPr sz="375">
                <a:solidFill>
                  <a:schemeClr val="tx1">
                    <a:tint val="75000"/>
                  </a:schemeClr>
                </a:solidFill>
              </a:defRPr>
            </a:lvl4pPr>
            <a:lvl5pPr marL="428671" indent="0">
              <a:buNone/>
              <a:defRPr sz="375">
                <a:solidFill>
                  <a:schemeClr val="tx1">
                    <a:tint val="75000"/>
                  </a:schemeClr>
                </a:solidFill>
              </a:defRPr>
            </a:lvl5pPr>
            <a:lvl6pPr marL="535838" indent="0">
              <a:buNone/>
              <a:defRPr sz="375">
                <a:solidFill>
                  <a:schemeClr val="tx1">
                    <a:tint val="75000"/>
                  </a:schemeClr>
                </a:solidFill>
              </a:defRPr>
            </a:lvl6pPr>
            <a:lvl7pPr marL="643006" indent="0">
              <a:buNone/>
              <a:defRPr sz="375">
                <a:solidFill>
                  <a:schemeClr val="tx1">
                    <a:tint val="75000"/>
                  </a:schemeClr>
                </a:solidFill>
              </a:defRPr>
            </a:lvl7pPr>
            <a:lvl8pPr marL="750174" indent="0">
              <a:buNone/>
              <a:defRPr sz="375">
                <a:solidFill>
                  <a:schemeClr val="tx1">
                    <a:tint val="75000"/>
                  </a:schemeClr>
                </a:solidFill>
              </a:defRPr>
            </a:lvl8pPr>
            <a:lvl9pPr marL="857341" indent="0">
              <a:buNone/>
              <a:defRPr sz="3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3EAC-249B-4E1A-9995-F723E3AF335B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31F1-EF37-4151-811F-D4309C7E7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982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6137" y="316839"/>
            <a:ext cx="270867" cy="755385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2723" y="316839"/>
            <a:ext cx="270867" cy="755385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3EAC-249B-4E1A-9995-F723E3AF335B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31F1-EF37-4151-811F-D4309C7E7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61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6825" y="152136"/>
            <a:ext cx="2464594" cy="55231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96826" y="700484"/>
            <a:ext cx="1208856" cy="343297"/>
          </a:xfrm>
        </p:spPr>
        <p:txBody>
          <a:bodyPr anchor="b"/>
          <a:lstStyle>
            <a:lvl1pPr marL="0" indent="0">
              <a:buNone/>
              <a:defRPr sz="563" b="1"/>
            </a:lvl1pPr>
            <a:lvl2pPr marL="107168" indent="0">
              <a:buNone/>
              <a:defRPr sz="469" b="1"/>
            </a:lvl2pPr>
            <a:lvl3pPr marL="214335" indent="0">
              <a:buNone/>
              <a:defRPr sz="422" b="1"/>
            </a:lvl3pPr>
            <a:lvl4pPr marL="321503" indent="0">
              <a:buNone/>
              <a:defRPr sz="375" b="1"/>
            </a:lvl4pPr>
            <a:lvl5pPr marL="428671" indent="0">
              <a:buNone/>
              <a:defRPr sz="375" b="1"/>
            </a:lvl5pPr>
            <a:lvl6pPr marL="535838" indent="0">
              <a:buNone/>
              <a:defRPr sz="375" b="1"/>
            </a:lvl6pPr>
            <a:lvl7pPr marL="643006" indent="0">
              <a:buNone/>
              <a:defRPr sz="375" b="1"/>
            </a:lvl7pPr>
            <a:lvl8pPr marL="750174" indent="0">
              <a:buNone/>
              <a:defRPr sz="375" b="1"/>
            </a:lvl8pPr>
            <a:lvl9pPr marL="857341" indent="0">
              <a:buNone/>
              <a:defRPr sz="37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6826" y="1043781"/>
            <a:ext cx="1208856" cy="1535245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446609" y="700484"/>
            <a:ext cx="1214810" cy="343297"/>
          </a:xfrm>
        </p:spPr>
        <p:txBody>
          <a:bodyPr anchor="b"/>
          <a:lstStyle>
            <a:lvl1pPr marL="0" indent="0">
              <a:buNone/>
              <a:defRPr sz="563" b="1"/>
            </a:lvl1pPr>
            <a:lvl2pPr marL="107168" indent="0">
              <a:buNone/>
              <a:defRPr sz="469" b="1"/>
            </a:lvl2pPr>
            <a:lvl3pPr marL="214335" indent="0">
              <a:buNone/>
              <a:defRPr sz="422" b="1"/>
            </a:lvl3pPr>
            <a:lvl4pPr marL="321503" indent="0">
              <a:buNone/>
              <a:defRPr sz="375" b="1"/>
            </a:lvl4pPr>
            <a:lvl5pPr marL="428671" indent="0">
              <a:buNone/>
              <a:defRPr sz="375" b="1"/>
            </a:lvl5pPr>
            <a:lvl6pPr marL="535838" indent="0">
              <a:buNone/>
              <a:defRPr sz="375" b="1"/>
            </a:lvl6pPr>
            <a:lvl7pPr marL="643006" indent="0">
              <a:buNone/>
              <a:defRPr sz="375" b="1"/>
            </a:lvl7pPr>
            <a:lvl8pPr marL="750174" indent="0">
              <a:buNone/>
              <a:defRPr sz="375" b="1"/>
            </a:lvl8pPr>
            <a:lvl9pPr marL="857341" indent="0">
              <a:buNone/>
              <a:defRPr sz="37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446609" y="1043781"/>
            <a:ext cx="1214810" cy="1535245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3EAC-249B-4E1A-9995-F723E3AF335B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31F1-EF37-4151-811F-D4309C7E7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50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3EAC-249B-4E1A-9995-F723E3AF335B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31F1-EF37-4151-811F-D4309C7E7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524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3EAC-249B-4E1A-9995-F723E3AF335B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31F1-EF37-4151-811F-D4309C7E7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544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6825" y="190500"/>
            <a:ext cx="921618" cy="666750"/>
          </a:xfrm>
        </p:spPr>
        <p:txBody>
          <a:bodyPr anchor="b"/>
          <a:lstStyle>
            <a:lvl1pPr>
              <a:defRPr sz="75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14810" y="411427"/>
            <a:ext cx="1446609" cy="2030677"/>
          </a:xfrm>
        </p:spPr>
        <p:txBody>
          <a:bodyPr/>
          <a:lstStyle>
            <a:lvl1pPr>
              <a:defRPr sz="750"/>
            </a:lvl1pPr>
            <a:lvl2pPr>
              <a:defRPr sz="656"/>
            </a:lvl2pPr>
            <a:lvl3pPr>
              <a:defRPr sz="563"/>
            </a:lvl3pPr>
            <a:lvl4pPr>
              <a:defRPr sz="469"/>
            </a:lvl4pPr>
            <a:lvl5pPr>
              <a:defRPr sz="469"/>
            </a:lvl5pPr>
            <a:lvl6pPr>
              <a:defRPr sz="469"/>
            </a:lvl6pPr>
            <a:lvl7pPr>
              <a:defRPr sz="469"/>
            </a:lvl7pPr>
            <a:lvl8pPr>
              <a:defRPr sz="469"/>
            </a:lvl8pPr>
            <a:lvl9pPr>
              <a:defRPr sz="46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6825" y="857250"/>
            <a:ext cx="921618" cy="1588162"/>
          </a:xfrm>
        </p:spPr>
        <p:txBody>
          <a:bodyPr/>
          <a:lstStyle>
            <a:lvl1pPr marL="0" indent="0">
              <a:buNone/>
              <a:defRPr sz="375"/>
            </a:lvl1pPr>
            <a:lvl2pPr marL="107168" indent="0">
              <a:buNone/>
              <a:defRPr sz="328"/>
            </a:lvl2pPr>
            <a:lvl3pPr marL="214335" indent="0">
              <a:buNone/>
              <a:defRPr sz="281"/>
            </a:lvl3pPr>
            <a:lvl4pPr marL="321503" indent="0">
              <a:buNone/>
              <a:defRPr sz="234"/>
            </a:lvl4pPr>
            <a:lvl5pPr marL="428671" indent="0">
              <a:buNone/>
              <a:defRPr sz="234"/>
            </a:lvl5pPr>
            <a:lvl6pPr marL="535838" indent="0">
              <a:buNone/>
              <a:defRPr sz="234"/>
            </a:lvl6pPr>
            <a:lvl7pPr marL="643006" indent="0">
              <a:buNone/>
              <a:defRPr sz="234"/>
            </a:lvl7pPr>
            <a:lvl8pPr marL="750174" indent="0">
              <a:buNone/>
              <a:defRPr sz="234"/>
            </a:lvl8pPr>
            <a:lvl9pPr marL="857341" indent="0">
              <a:buNone/>
              <a:defRPr sz="23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3EAC-249B-4E1A-9995-F723E3AF335B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31F1-EF37-4151-811F-D4309C7E7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63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6825" y="190500"/>
            <a:ext cx="921618" cy="666750"/>
          </a:xfrm>
        </p:spPr>
        <p:txBody>
          <a:bodyPr anchor="b"/>
          <a:lstStyle>
            <a:lvl1pPr>
              <a:defRPr sz="75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214810" y="411427"/>
            <a:ext cx="1446609" cy="2030677"/>
          </a:xfrm>
        </p:spPr>
        <p:txBody>
          <a:bodyPr/>
          <a:lstStyle>
            <a:lvl1pPr marL="0" indent="0">
              <a:buNone/>
              <a:defRPr sz="750"/>
            </a:lvl1pPr>
            <a:lvl2pPr marL="107168" indent="0">
              <a:buNone/>
              <a:defRPr sz="656"/>
            </a:lvl2pPr>
            <a:lvl3pPr marL="214335" indent="0">
              <a:buNone/>
              <a:defRPr sz="563"/>
            </a:lvl3pPr>
            <a:lvl4pPr marL="321503" indent="0">
              <a:buNone/>
              <a:defRPr sz="469"/>
            </a:lvl4pPr>
            <a:lvl5pPr marL="428671" indent="0">
              <a:buNone/>
              <a:defRPr sz="469"/>
            </a:lvl5pPr>
            <a:lvl6pPr marL="535838" indent="0">
              <a:buNone/>
              <a:defRPr sz="469"/>
            </a:lvl6pPr>
            <a:lvl7pPr marL="643006" indent="0">
              <a:buNone/>
              <a:defRPr sz="469"/>
            </a:lvl7pPr>
            <a:lvl8pPr marL="750174" indent="0">
              <a:buNone/>
              <a:defRPr sz="469"/>
            </a:lvl8pPr>
            <a:lvl9pPr marL="857341" indent="0">
              <a:buNone/>
              <a:defRPr sz="46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6825" y="857250"/>
            <a:ext cx="921618" cy="1588162"/>
          </a:xfrm>
        </p:spPr>
        <p:txBody>
          <a:bodyPr/>
          <a:lstStyle>
            <a:lvl1pPr marL="0" indent="0">
              <a:buNone/>
              <a:defRPr sz="375"/>
            </a:lvl1pPr>
            <a:lvl2pPr marL="107168" indent="0">
              <a:buNone/>
              <a:defRPr sz="328"/>
            </a:lvl2pPr>
            <a:lvl3pPr marL="214335" indent="0">
              <a:buNone/>
              <a:defRPr sz="281"/>
            </a:lvl3pPr>
            <a:lvl4pPr marL="321503" indent="0">
              <a:buNone/>
              <a:defRPr sz="234"/>
            </a:lvl4pPr>
            <a:lvl5pPr marL="428671" indent="0">
              <a:buNone/>
              <a:defRPr sz="234"/>
            </a:lvl5pPr>
            <a:lvl6pPr marL="535838" indent="0">
              <a:buNone/>
              <a:defRPr sz="234"/>
            </a:lvl6pPr>
            <a:lvl7pPr marL="643006" indent="0">
              <a:buNone/>
              <a:defRPr sz="234"/>
            </a:lvl7pPr>
            <a:lvl8pPr marL="750174" indent="0">
              <a:buNone/>
              <a:defRPr sz="234"/>
            </a:lvl8pPr>
            <a:lvl9pPr marL="857341" indent="0">
              <a:buNone/>
              <a:defRPr sz="23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3EAC-249B-4E1A-9995-F723E3AF335B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31F1-EF37-4151-811F-D4309C7E7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996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96453" y="152136"/>
            <a:ext cx="2464594" cy="552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96453" y="760677"/>
            <a:ext cx="2464594" cy="1813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96453" y="2648480"/>
            <a:ext cx="642938" cy="152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43EAC-249B-4E1A-9995-F723E3AF335B}" type="datetimeFigureOut">
              <a:rPr kumimoji="1" lang="ja-JP" altLang="en-US" smtClean="0"/>
              <a:t>2018/5/14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946547" y="2648480"/>
            <a:ext cx="964406" cy="152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018109" y="2648480"/>
            <a:ext cx="642938" cy="152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F31F1-EF37-4151-811F-D4309C7E7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254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14335" rtl="0" eaLnBrk="1" latinLnBrk="0" hangingPunct="1">
        <a:lnSpc>
          <a:spcPct val="90000"/>
        </a:lnSpc>
        <a:spcBef>
          <a:spcPct val="0"/>
        </a:spcBef>
        <a:buNone/>
        <a:defRPr kumimoji="1" sz="103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584" indent="-53584" algn="l" defTabSz="214335" rtl="0" eaLnBrk="1" latinLnBrk="0" hangingPunct="1">
        <a:lnSpc>
          <a:spcPct val="90000"/>
        </a:lnSpc>
        <a:spcBef>
          <a:spcPts val="234"/>
        </a:spcBef>
        <a:buFont typeface="Arial" panose="020B0604020202020204" pitchFamily="34" charset="0"/>
        <a:buChar char="•"/>
        <a:defRPr kumimoji="1" sz="656" kern="1200">
          <a:solidFill>
            <a:schemeClr val="tx1"/>
          </a:solidFill>
          <a:latin typeface="+mn-lt"/>
          <a:ea typeface="+mn-ea"/>
          <a:cs typeface="+mn-cs"/>
        </a:defRPr>
      </a:lvl1pPr>
      <a:lvl2pPr marL="160752" indent="-53584" algn="l" defTabSz="214335" rtl="0" eaLnBrk="1" latinLnBrk="0" hangingPunct="1">
        <a:lnSpc>
          <a:spcPct val="90000"/>
        </a:lnSpc>
        <a:spcBef>
          <a:spcPts val="117"/>
        </a:spcBef>
        <a:buFont typeface="Arial" panose="020B0604020202020204" pitchFamily="34" charset="0"/>
        <a:buChar char="•"/>
        <a:defRPr kumimoji="1" sz="563" kern="1200">
          <a:solidFill>
            <a:schemeClr val="tx1"/>
          </a:solidFill>
          <a:latin typeface="+mn-lt"/>
          <a:ea typeface="+mn-ea"/>
          <a:cs typeface="+mn-cs"/>
        </a:defRPr>
      </a:lvl2pPr>
      <a:lvl3pPr marL="267919" indent="-53584" algn="l" defTabSz="214335" rtl="0" eaLnBrk="1" latinLnBrk="0" hangingPunct="1">
        <a:lnSpc>
          <a:spcPct val="90000"/>
        </a:lnSpc>
        <a:spcBef>
          <a:spcPts val="117"/>
        </a:spcBef>
        <a:buFont typeface="Arial" panose="020B0604020202020204" pitchFamily="34" charset="0"/>
        <a:buChar char="•"/>
        <a:defRPr kumimoji="1" sz="469" kern="1200">
          <a:solidFill>
            <a:schemeClr val="tx1"/>
          </a:solidFill>
          <a:latin typeface="+mn-lt"/>
          <a:ea typeface="+mn-ea"/>
          <a:cs typeface="+mn-cs"/>
        </a:defRPr>
      </a:lvl3pPr>
      <a:lvl4pPr marL="375087" indent="-53584" algn="l" defTabSz="214335" rtl="0" eaLnBrk="1" latinLnBrk="0" hangingPunct="1">
        <a:lnSpc>
          <a:spcPct val="90000"/>
        </a:lnSpc>
        <a:spcBef>
          <a:spcPts val="117"/>
        </a:spcBef>
        <a:buFont typeface="Arial" panose="020B0604020202020204" pitchFamily="34" charset="0"/>
        <a:buChar char="•"/>
        <a:defRPr kumimoji="1" sz="422" kern="1200">
          <a:solidFill>
            <a:schemeClr val="tx1"/>
          </a:solidFill>
          <a:latin typeface="+mn-lt"/>
          <a:ea typeface="+mn-ea"/>
          <a:cs typeface="+mn-cs"/>
        </a:defRPr>
      </a:lvl4pPr>
      <a:lvl5pPr marL="482255" indent="-53584" algn="l" defTabSz="214335" rtl="0" eaLnBrk="1" latinLnBrk="0" hangingPunct="1">
        <a:lnSpc>
          <a:spcPct val="90000"/>
        </a:lnSpc>
        <a:spcBef>
          <a:spcPts val="117"/>
        </a:spcBef>
        <a:buFont typeface="Arial" panose="020B0604020202020204" pitchFamily="34" charset="0"/>
        <a:buChar char="•"/>
        <a:defRPr kumimoji="1" sz="422" kern="1200">
          <a:solidFill>
            <a:schemeClr val="tx1"/>
          </a:solidFill>
          <a:latin typeface="+mn-lt"/>
          <a:ea typeface="+mn-ea"/>
          <a:cs typeface="+mn-cs"/>
        </a:defRPr>
      </a:lvl5pPr>
      <a:lvl6pPr marL="589422" indent="-53584" algn="l" defTabSz="214335" rtl="0" eaLnBrk="1" latinLnBrk="0" hangingPunct="1">
        <a:lnSpc>
          <a:spcPct val="90000"/>
        </a:lnSpc>
        <a:spcBef>
          <a:spcPts val="117"/>
        </a:spcBef>
        <a:buFont typeface="Arial" panose="020B0604020202020204" pitchFamily="34" charset="0"/>
        <a:buChar char="•"/>
        <a:defRPr kumimoji="1" sz="422" kern="1200">
          <a:solidFill>
            <a:schemeClr val="tx1"/>
          </a:solidFill>
          <a:latin typeface="+mn-lt"/>
          <a:ea typeface="+mn-ea"/>
          <a:cs typeface="+mn-cs"/>
        </a:defRPr>
      </a:lvl6pPr>
      <a:lvl7pPr marL="696590" indent="-53584" algn="l" defTabSz="214335" rtl="0" eaLnBrk="1" latinLnBrk="0" hangingPunct="1">
        <a:lnSpc>
          <a:spcPct val="90000"/>
        </a:lnSpc>
        <a:spcBef>
          <a:spcPts val="117"/>
        </a:spcBef>
        <a:buFont typeface="Arial" panose="020B0604020202020204" pitchFamily="34" charset="0"/>
        <a:buChar char="•"/>
        <a:defRPr kumimoji="1" sz="422" kern="1200">
          <a:solidFill>
            <a:schemeClr val="tx1"/>
          </a:solidFill>
          <a:latin typeface="+mn-lt"/>
          <a:ea typeface="+mn-ea"/>
          <a:cs typeface="+mn-cs"/>
        </a:defRPr>
      </a:lvl7pPr>
      <a:lvl8pPr marL="803758" indent="-53584" algn="l" defTabSz="214335" rtl="0" eaLnBrk="1" latinLnBrk="0" hangingPunct="1">
        <a:lnSpc>
          <a:spcPct val="90000"/>
        </a:lnSpc>
        <a:spcBef>
          <a:spcPts val="117"/>
        </a:spcBef>
        <a:buFont typeface="Arial" panose="020B0604020202020204" pitchFamily="34" charset="0"/>
        <a:buChar char="•"/>
        <a:defRPr kumimoji="1" sz="422" kern="1200">
          <a:solidFill>
            <a:schemeClr val="tx1"/>
          </a:solidFill>
          <a:latin typeface="+mn-lt"/>
          <a:ea typeface="+mn-ea"/>
          <a:cs typeface="+mn-cs"/>
        </a:defRPr>
      </a:lvl8pPr>
      <a:lvl9pPr marL="910925" indent="-53584" algn="l" defTabSz="214335" rtl="0" eaLnBrk="1" latinLnBrk="0" hangingPunct="1">
        <a:lnSpc>
          <a:spcPct val="90000"/>
        </a:lnSpc>
        <a:spcBef>
          <a:spcPts val="117"/>
        </a:spcBef>
        <a:buFont typeface="Arial" panose="020B0604020202020204" pitchFamily="34" charset="0"/>
        <a:buChar char="•"/>
        <a:defRPr kumimoji="1" sz="4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14335" rtl="0" eaLnBrk="1" latinLnBrk="0" hangingPunct="1">
        <a:defRPr kumimoji="1" sz="422" kern="1200">
          <a:solidFill>
            <a:schemeClr val="tx1"/>
          </a:solidFill>
          <a:latin typeface="+mn-lt"/>
          <a:ea typeface="+mn-ea"/>
          <a:cs typeface="+mn-cs"/>
        </a:defRPr>
      </a:lvl1pPr>
      <a:lvl2pPr marL="107168" algn="l" defTabSz="214335" rtl="0" eaLnBrk="1" latinLnBrk="0" hangingPunct="1">
        <a:defRPr kumimoji="1" sz="422" kern="1200">
          <a:solidFill>
            <a:schemeClr val="tx1"/>
          </a:solidFill>
          <a:latin typeface="+mn-lt"/>
          <a:ea typeface="+mn-ea"/>
          <a:cs typeface="+mn-cs"/>
        </a:defRPr>
      </a:lvl2pPr>
      <a:lvl3pPr marL="214335" algn="l" defTabSz="214335" rtl="0" eaLnBrk="1" latinLnBrk="0" hangingPunct="1">
        <a:defRPr kumimoji="1" sz="422" kern="1200">
          <a:solidFill>
            <a:schemeClr val="tx1"/>
          </a:solidFill>
          <a:latin typeface="+mn-lt"/>
          <a:ea typeface="+mn-ea"/>
          <a:cs typeface="+mn-cs"/>
        </a:defRPr>
      </a:lvl3pPr>
      <a:lvl4pPr marL="321503" algn="l" defTabSz="214335" rtl="0" eaLnBrk="1" latinLnBrk="0" hangingPunct="1">
        <a:defRPr kumimoji="1" sz="422" kern="1200">
          <a:solidFill>
            <a:schemeClr val="tx1"/>
          </a:solidFill>
          <a:latin typeface="+mn-lt"/>
          <a:ea typeface="+mn-ea"/>
          <a:cs typeface="+mn-cs"/>
        </a:defRPr>
      </a:lvl4pPr>
      <a:lvl5pPr marL="428671" algn="l" defTabSz="214335" rtl="0" eaLnBrk="1" latinLnBrk="0" hangingPunct="1">
        <a:defRPr kumimoji="1" sz="422" kern="1200">
          <a:solidFill>
            <a:schemeClr val="tx1"/>
          </a:solidFill>
          <a:latin typeface="+mn-lt"/>
          <a:ea typeface="+mn-ea"/>
          <a:cs typeface="+mn-cs"/>
        </a:defRPr>
      </a:lvl5pPr>
      <a:lvl6pPr marL="535838" algn="l" defTabSz="214335" rtl="0" eaLnBrk="1" latinLnBrk="0" hangingPunct="1">
        <a:defRPr kumimoji="1" sz="422" kern="1200">
          <a:solidFill>
            <a:schemeClr val="tx1"/>
          </a:solidFill>
          <a:latin typeface="+mn-lt"/>
          <a:ea typeface="+mn-ea"/>
          <a:cs typeface="+mn-cs"/>
        </a:defRPr>
      </a:lvl6pPr>
      <a:lvl7pPr marL="643006" algn="l" defTabSz="214335" rtl="0" eaLnBrk="1" latinLnBrk="0" hangingPunct="1">
        <a:defRPr kumimoji="1" sz="422" kern="1200">
          <a:solidFill>
            <a:schemeClr val="tx1"/>
          </a:solidFill>
          <a:latin typeface="+mn-lt"/>
          <a:ea typeface="+mn-ea"/>
          <a:cs typeface="+mn-cs"/>
        </a:defRPr>
      </a:lvl7pPr>
      <a:lvl8pPr marL="750174" algn="l" defTabSz="214335" rtl="0" eaLnBrk="1" latinLnBrk="0" hangingPunct="1">
        <a:defRPr kumimoji="1" sz="422" kern="1200">
          <a:solidFill>
            <a:schemeClr val="tx1"/>
          </a:solidFill>
          <a:latin typeface="+mn-lt"/>
          <a:ea typeface="+mn-ea"/>
          <a:cs typeface="+mn-cs"/>
        </a:defRPr>
      </a:lvl8pPr>
      <a:lvl9pPr marL="857341" algn="l" defTabSz="214335" rtl="0" eaLnBrk="1" latinLnBrk="0" hangingPunct="1">
        <a:defRPr kumimoji="1" sz="42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2857500" cy="28575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30000">
                <a:schemeClr val="bg1"/>
              </a:gs>
              <a:gs pos="83000">
                <a:schemeClr val="bg1">
                  <a:lumMod val="95000"/>
                </a:schemeClr>
              </a:gs>
              <a:gs pos="100000">
                <a:schemeClr val="tx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209550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3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久野国際経済 研究所</dc:creator>
  <cp:lastModifiedBy>久野国際経済 研究所</cp:lastModifiedBy>
  <cp:revision>2</cp:revision>
  <dcterms:created xsi:type="dcterms:W3CDTF">2018-05-14T12:23:51Z</dcterms:created>
  <dcterms:modified xsi:type="dcterms:W3CDTF">2018-05-14T12:40:51Z</dcterms:modified>
</cp:coreProperties>
</file>